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4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0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9022267-9DE1-4929-8A58-73F59BD90C74}" type="datetimeFigureOut">
              <a:rPr lang="en-US"/>
              <a:pPr>
                <a:defRPr/>
              </a:pPr>
              <a:t>4/28/2013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3C7446D-C6C7-4B98-B364-50680EAFB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0F90B-5CE7-4D8D-A549-CD35CEB0A2A7}" type="datetime1">
              <a:rPr lang="en-US"/>
              <a:pPr>
                <a:defRPr/>
              </a:pPr>
              <a:t>4/28/2013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E81F1-B995-465B-A33C-62D347B92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AB5B1-1233-4EF4-BF8C-CEC1EDE5C57F}" type="datetime1">
              <a:rPr lang="en-US"/>
              <a:pPr>
                <a:defRPr/>
              </a:pPr>
              <a:t>4/28/2013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14F15-0722-4F01-881D-F35380234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AB4A3-A475-466B-984F-67F2A228CB31}" type="datetime1">
              <a:rPr lang="en-US"/>
              <a:pPr>
                <a:defRPr/>
              </a:pPr>
              <a:t>4/28/2013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91EC2-93E0-4975-985D-0880E9C28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FE7A3-F3A8-4871-BE69-7BCB386F5024}" type="datetime1">
              <a:rPr lang="en-US"/>
              <a:pPr>
                <a:defRPr/>
              </a:pPr>
              <a:t>4/28/2013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64CEF-BF73-40AF-8745-2F4D8874D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CEE4C6-830F-4A01-8C1D-1EB1E8E51EE6}" type="datetime1">
              <a:rPr lang="en-US"/>
              <a:pPr>
                <a:defRPr/>
              </a:pPr>
              <a:t>4/28/2013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D3069-68B7-4896-A2A8-7D97AFA40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148FA-293D-4E2A-9034-572706DE519A}" type="datetime1">
              <a:rPr lang="en-US"/>
              <a:pPr>
                <a:defRPr/>
              </a:pPr>
              <a:t>4/28/2013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D3AED-7887-4955-B901-7DA72F5AF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36C86-1298-4CBD-A567-4672AF05BC7A}" type="datetime1">
              <a:rPr lang="en-US"/>
              <a:pPr>
                <a:defRPr/>
              </a:pPr>
              <a:t>4/28/2013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4FE0C-6682-4DEF-BEB1-8910027CA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9F06E-5CB4-4E8B-B2B5-188196BF3018}" type="datetime1">
              <a:rPr lang="en-US"/>
              <a:pPr>
                <a:defRPr/>
              </a:pPr>
              <a:t>4/28/2013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16DF3-8CEC-4550-B52A-CEE0BE535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BA11B-5F02-4631-8A86-16F6C42913E4}" type="datetime1">
              <a:rPr lang="en-US"/>
              <a:pPr>
                <a:defRPr/>
              </a:pPr>
              <a:t>4/28/2013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BF1BF-31AC-47AF-8194-9FF3EB080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B5ED9-901A-473C-95D5-55B0744871B8}" type="datetime1">
              <a:rPr lang="en-US"/>
              <a:pPr>
                <a:defRPr/>
              </a:pPr>
              <a:t>4/28/2013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75C29-6324-4C50-BF91-966C2251F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77AE1-0427-4DC8-B3E1-D81038D755D3}" type="datetime1">
              <a:rPr lang="en-US"/>
              <a:pPr>
                <a:defRPr/>
              </a:pPr>
              <a:t>4/28/2013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03869-0C24-4E19-8030-E67AB393D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7A86D2-80BF-4B22-8E0C-976BFD47AA65}" type="datetime1">
              <a:rPr lang="en-US"/>
              <a:pPr>
                <a:defRPr/>
              </a:pPr>
              <a:t>4/28/2013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EF0191-4D24-4BD2-8203-41D793BD1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7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South Africa</a:t>
            </a:r>
            <a:endParaRPr lang="en-US" dirty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pPr eaLnBrk="1" hangingPunct="1"/>
            <a:r>
              <a:rPr lang="en-US" smtClean="0"/>
              <a:t>October 3 – December 3, 2012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C7FBC-1BB9-485A-AA2F-D933F18FA67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DSCF24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FD1BA-65A5-4E4D-A2DB-3C4428AC9A5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DSCF24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699A3-4567-4FAA-9023-E5F3FE9A9E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SCF24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55C37-ECD8-4E3E-BE07-110FFB4C864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DSCF24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765DD4-9559-48C2-B604-E73BE701F01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DSCF24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07531-8219-4750-AF24-BC12341C083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DSCF24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099DE-0CFC-4880-94CF-75E393826AD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DSCF24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9C0C0A-4A98-44B1-B26A-2A2EFE35BB9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DSCF24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E0287A-A0A1-44A0-9E96-84C46C86BD6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DSCF24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E3403-CEE2-4D1F-8008-E21B083A14E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DSCF24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B6F523-836D-4F3F-BE03-D2AB88E2E0F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DSCF24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4BE067-AF15-47E5-88BA-16E5871381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DSCF249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460E3-59A7-4BF0-9495-5D3363F8B3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DSCF249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CC9A6A-5E1E-4384-BD27-5D7A2EC9F36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DSCF25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700752-D16E-4DA7-A386-2AEBEF0D280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DSCF25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D4C4F0-A873-4CC3-8E29-8239564E29C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DSCF25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CE6C-FE1B-4FBE-A942-DCF8104DDE6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DSCF25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3AE49-7DD9-4FC0-A520-83A2A92AA45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DSCF25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E6F9D8-6E2B-4257-A259-F5A39D41A18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DSCF257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66BED-5474-44FF-949A-63044B8F285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DSCF25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D05CD-2D0D-48BA-B3BB-F75CA439D10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DSCF257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2796F-8B8F-4721-8767-F864634E065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SCF24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F3B35-7F71-4BE1-9717-DBEEC64E7F0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DSCF25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EE3994-5B39-4D16-BF20-C44A7A44FE5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DSCF259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099C26-2E21-40FF-93DE-E0F468398A5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DSCF25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9D57B-2BD6-472F-A442-1171ED32302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DSCF259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D7CED-3FFC-4362-9C95-0A468D41DE6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DSCF25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54C372-A4EE-473E-B925-3DA17794119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DSCF26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1FE843-794C-490D-A0D3-60A931DFA9E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DSCF26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CCC8E6-7EB0-4117-91AE-0FA0A591CFE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SCF26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AF1CA-BBA9-4CFA-A5E0-B45D0EBB5F9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DSCF26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E7C120-6157-41AF-B80F-37E37F3F724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DSCF26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F9EDE-B652-4E3E-9B93-ECCEDEE6B83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DSCF24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B1E35-0322-4885-B21C-46BE5EF0128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DSCF24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C2A6A-C547-40A1-A71F-FD05C17DE22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DSCF24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79A73-7129-49B6-9EE9-F4C3CCF577E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DSCF24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B6EE0-F648-4E9C-BEED-8C4743EDE9F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DSCF24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05E41A-F1D4-4D81-889C-11CBE6FBC08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Noos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1363" y="0"/>
            <a:ext cx="5121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E83A8-8CAF-4A06-8684-2858B43BFB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137</TotalTime>
  <Words>48</Words>
  <Application>Microsoft Office PowerPoint</Application>
  <PresentationFormat>On-screen Show (4:3)</PresentationFormat>
  <Paragraphs>41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Lucida Sans</vt:lpstr>
      <vt:lpstr>Book Antiqua</vt:lpstr>
      <vt:lpstr>Wingdings 2</vt:lpstr>
      <vt:lpstr>Wingdings</vt:lpstr>
      <vt:lpstr>Wingdings 3</vt:lpstr>
      <vt:lpstr>Calibri</vt:lpstr>
      <vt:lpstr>Apex</vt:lpstr>
      <vt:lpstr>South Africa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Investors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Africa</dc:title>
  <dc:creator>LEBLAD2</dc:creator>
  <cp:lastModifiedBy>Don</cp:lastModifiedBy>
  <cp:revision>5</cp:revision>
  <dcterms:created xsi:type="dcterms:W3CDTF">2013-01-18T01:57:30Z</dcterms:created>
  <dcterms:modified xsi:type="dcterms:W3CDTF">2013-04-28T15:58:11Z</dcterms:modified>
</cp:coreProperties>
</file>